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4" r:id="rId19"/>
    <p:sldId id="277" r:id="rId20"/>
    <p:sldId id="278" r:id="rId21"/>
    <p:sldId id="272" r:id="rId22"/>
    <p:sldId id="275" r:id="rId23"/>
    <p:sldId id="276" r:id="rId24"/>
  </p:sldIdLst>
  <p:sldSz cx="9144000" cy="5143500" type="screen16x9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204"/>
    <a:srgbClr val="FFDE39"/>
    <a:srgbClr val="D6BE46"/>
    <a:srgbClr val="FCFF8B"/>
    <a:srgbClr val="FFFDA9"/>
    <a:srgbClr val="DACB08"/>
    <a:srgbClr val="021202"/>
    <a:srgbClr val="010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13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2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1303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9102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71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840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035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44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078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320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4178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A0891-9071-4717-AE2E-AD6559E276D4}" type="datetimeFigureOut">
              <a:rPr lang="el-GR" smtClean="0"/>
              <a:t>12/5/2019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A54D-C46C-4EFB-98C0-21C9A302F2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0795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9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3326564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7303497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2050" name="Picture 2" descr="C:\Users\gohn\Downloads\CrowdHackathl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61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Επεξήγηση με στρογγυλεμένο παραλληλόγραμμο 5"/>
          <p:cNvSpPr/>
          <p:nvPr/>
        </p:nvSpPr>
        <p:spPr>
          <a:xfrm>
            <a:off x="5192362" y="2571749"/>
            <a:ext cx="3556102" cy="2204231"/>
          </a:xfrm>
          <a:prstGeom prst="wedgeRoundRectCallout">
            <a:avLst>
              <a:gd name="adj1" fmla="val -91241"/>
              <a:gd name="adj2" fmla="val -21391"/>
              <a:gd name="adj3" fmla="val 16667"/>
            </a:avLst>
          </a:prstGeom>
          <a:solidFill>
            <a:srgbClr val="FFD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solidFill>
                  <a:schemeClr val="bg1"/>
                </a:solidFill>
                <a:latin typeface="Arial Rounded MT Bold" pitchFamily="34" charset="0"/>
              </a:rPr>
              <a:t>▪</a:t>
            </a:r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Functional </a:t>
            </a:r>
            <a:r>
              <a:rPr lang="en-US" sz="1600" dirty="0">
                <a:solidFill>
                  <a:schemeClr val="bg1"/>
                </a:solidFill>
                <a:latin typeface="Arial Rounded MT Bold" pitchFamily="34" charset="0"/>
              </a:rPr>
              <a:t>and </a:t>
            </a:r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design</a:t>
            </a:r>
            <a:r>
              <a:rPr lang="el-GR" sz="1600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analysis</a:t>
            </a:r>
            <a:endParaRPr lang="en-US" sz="1600" dirty="0">
              <a:solidFill>
                <a:schemeClr val="bg1"/>
              </a:solidFill>
              <a:latin typeface="Arial Rounded MT Bold" pitchFamily="34" charset="0"/>
            </a:endParaRPr>
          </a:p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▪</a:t>
            </a:r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Algorithm </a:t>
            </a:r>
            <a:r>
              <a:rPr lang="en-US" sz="1600" dirty="0">
                <a:solidFill>
                  <a:schemeClr val="bg1"/>
                </a:solidFill>
                <a:latin typeface="Arial Rounded MT Bold" pitchFamily="34" charset="0"/>
              </a:rPr>
              <a:t>development</a:t>
            </a:r>
          </a:p>
          <a:p>
            <a:pPr fontAlgn="base"/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▪</a:t>
            </a:r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Prototype implementation:</a:t>
            </a:r>
            <a:endParaRPr lang="en-US" sz="1600" dirty="0">
              <a:solidFill>
                <a:schemeClr val="bg1"/>
              </a:solidFill>
              <a:latin typeface="Arial Rounded MT Bold" pitchFamily="34" charset="0"/>
            </a:endParaRPr>
          </a:p>
          <a:p>
            <a:pPr lvl="1" fontAlgn="base"/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Firebase-</a:t>
            </a:r>
            <a:r>
              <a:rPr lang="en-US" sz="1600" dirty="0" err="1" smtClean="0">
                <a:solidFill>
                  <a:schemeClr val="bg1"/>
                </a:solidFill>
                <a:latin typeface="Arial Rounded MT Bold" pitchFamily="34" charset="0"/>
              </a:rPr>
              <a:t>Firestore</a:t>
            </a:r>
            <a:endParaRPr lang="en-US" sz="16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lvl="1" fontAlgn="base"/>
            <a:r>
              <a:rPr lang="en-US" sz="1600" dirty="0" smtClean="0">
                <a:solidFill>
                  <a:schemeClr val="bg1"/>
                </a:solidFill>
                <a:latin typeface="Arial Rounded MT Bold" pitchFamily="34" charset="0"/>
              </a:rPr>
              <a:t>               &amp;</a:t>
            </a:r>
            <a:endParaRPr lang="en-US" sz="1600" dirty="0">
              <a:solidFill>
                <a:schemeClr val="bg1"/>
              </a:solidFill>
              <a:latin typeface="Arial Rounded MT Bold" pitchFamily="34" charset="0"/>
            </a:endParaRPr>
          </a:p>
          <a:p>
            <a:pPr lvl="1" fontAlgn="base"/>
            <a:r>
              <a:rPr lang="en-US" sz="1600" dirty="0">
                <a:solidFill>
                  <a:schemeClr val="bg1"/>
                </a:solidFill>
                <a:latin typeface="Arial Rounded MT Bold" pitchFamily="34" charset="0"/>
              </a:rPr>
              <a:t>Smartphone app</a:t>
            </a:r>
          </a:p>
        </p:txBody>
      </p:sp>
    </p:spTree>
    <p:extLst>
      <p:ext uri="{BB962C8B-B14F-4D97-AF65-F5344CB8AC3E}">
        <p14:creationId xmlns:p14="http://schemas.microsoft.com/office/powerpoint/2010/main" val="1266499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561763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602028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1"/>
            <a:ext cx="9144000" cy="3024335"/>
          </a:xfrm>
        </p:spPr>
      </p:pic>
    </p:spTree>
    <p:extLst>
      <p:ext uri="{BB962C8B-B14F-4D97-AF65-F5344CB8AC3E}">
        <p14:creationId xmlns:p14="http://schemas.microsoft.com/office/powerpoint/2010/main" val="18045037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0001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gohn\Desktop\Διαφορα\pos4work\Φωτογραφιες\Same Dire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808361"/>
            <a:ext cx="3888432" cy="34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gohn\Desktop\Διαφορα\pos4work\Φωτογραφιες\Low Dan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25451"/>
            <a:ext cx="3675211" cy="329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9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ohn\Desktop\Διαφορα\pos4work\Φωτογραφιες\ALER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05" y="874713"/>
            <a:ext cx="378759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337894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hn\Downloads\Fire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90997"/>
            <a:ext cx="6423096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0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hn\Desktop\Διαφορα\pos4work\Φωτογραφιες\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17805"/>
            <a:ext cx="7018561" cy="270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9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gohn\Desktop\Διαφορα\pos4work\Φωτογραφιες\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1151"/>
            <a:ext cx="6586513" cy="25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gohn\Desktop\Διαφορα\pos4work\Φωτογραφιες\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28933"/>
            <a:ext cx="6442497" cy="24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517150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1866786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8" name="Picture 4" descr="C:\Users\gohn\Downloads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6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8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4973855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3488748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714717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264470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158</TotalTime>
  <Words>18</Words>
  <Application>Microsoft Office PowerPoint</Application>
  <PresentationFormat>Προβολή στην οθόνη (16:9)</PresentationFormat>
  <Paragraphs>7</Paragraphs>
  <Slides>23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23</vt:i4>
      </vt:variant>
    </vt:vector>
  </HeadingPairs>
  <TitlesOfParts>
    <vt:vector size="24" baseType="lpstr"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Νομικος Nικολας</dc:creator>
  <cp:lastModifiedBy>Νομικος Nικολας</cp:lastModifiedBy>
  <cp:revision>10</cp:revision>
  <dcterms:created xsi:type="dcterms:W3CDTF">2019-05-12T10:52:15Z</dcterms:created>
  <dcterms:modified xsi:type="dcterms:W3CDTF">2019-05-12T13:30:34Z</dcterms:modified>
</cp:coreProperties>
</file>